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6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C2015E-49BF-D04D-9788-FFEA3292D455}" type="datetimeFigureOut">
              <a:rPr lang="en-US" smtClean="0"/>
              <a:t>9/12/14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E06CFE8-EE25-6440-830A-41748CAF3EA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C2015E-49BF-D04D-9788-FFEA3292D455}" type="datetimeFigureOut">
              <a:rPr lang="en-US" smtClean="0"/>
              <a:t>9/12/14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06CFE8-EE25-6440-830A-41748CAF3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C2015E-49BF-D04D-9788-FFEA3292D455}" type="datetimeFigureOut">
              <a:rPr lang="en-US" smtClean="0"/>
              <a:t>9/12/14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06CFE8-EE25-6440-830A-41748CAF3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C2015E-49BF-D04D-9788-FFEA3292D455}" type="datetimeFigureOut">
              <a:rPr lang="en-US" smtClean="0"/>
              <a:t>9/12/14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06CFE8-EE25-6440-830A-41748CAF3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C2015E-49BF-D04D-9788-FFEA3292D455}" type="datetimeFigureOut">
              <a:rPr lang="en-US" smtClean="0"/>
              <a:t>9/12/14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E06CFE8-EE25-6440-830A-41748CAF3EA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C2015E-49BF-D04D-9788-FFEA3292D455}" type="datetimeFigureOut">
              <a:rPr lang="en-US" smtClean="0"/>
              <a:t>9/12/14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E06CFE8-EE25-6440-830A-41748CAF3EA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C2015E-49BF-D04D-9788-FFEA3292D455}" type="datetimeFigureOut">
              <a:rPr lang="en-US" smtClean="0"/>
              <a:t>9/12/14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E06CFE8-EE25-6440-830A-41748CAF3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C2015E-49BF-D04D-9788-FFEA3292D455}" type="datetimeFigureOut">
              <a:rPr lang="en-US" smtClean="0"/>
              <a:t>9/12/14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06CFE8-EE25-6440-830A-41748CAF3EA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C2015E-49BF-D04D-9788-FFEA3292D455}" type="datetimeFigureOut">
              <a:rPr lang="en-US" smtClean="0"/>
              <a:t>9/12/14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06CFE8-EE25-6440-830A-41748CAF3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C2015E-49BF-D04D-9788-FFEA3292D455}" type="datetimeFigureOut">
              <a:rPr lang="en-US" smtClean="0"/>
              <a:t>9/12/14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E06CFE8-EE25-6440-830A-41748CAF3EA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C2015E-49BF-D04D-9788-FFEA3292D455}" type="datetimeFigureOut">
              <a:rPr lang="en-US" smtClean="0"/>
              <a:t>9/12/14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E06CFE8-EE25-6440-830A-41748CAF3EA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C2015E-49BF-D04D-9788-FFEA3292D455}" type="datetimeFigureOut">
              <a:rPr lang="en-US" smtClean="0"/>
              <a:t>9/12/14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E06CFE8-EE25-6440-830A-41748CAF3EAD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http://www.pinterest.com/afaul/infographics/" TargetMode="External"/><Relationship Id="rId4" Type="http://schemas.openxmlformats.org/officeDocument/2006/relationships/hyperlink" Target="mailto:http://visual.ly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https://www.youtube.com/watch?v=_b5dVKoA3F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9-11 at 9.23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10654">
            <a:off x="4187131" y="3385300"/>
            <a:ext cx="2788549" cy="3093046"/>
          </a:xfrm>
          <a:prstGeom prst="rect">
            <a:avLst/>
          </a:prstGeom>
        </p:spPr>
      </p:pic>
      <p:pic>
        <p:nvPicPr>
          <p:cNvPr id="5" name="Picture 4" descr="Screen Shot 2014-09-11 at 9.23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18905">
            <a:off x="2368089" y="3170183"/>
            <a:ext cx="1940974" cy="34326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Reading and Writing with </a:t>
            </a:r>
            <a:r>
              <a:rPr lang="en-US" dirty="0" err="1" smtClean="0"/>
              <a:t>Infographics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7351" y="2592598"/>
            <a:ext cx="6560234" cy="1752600"/>
          </a:xfrm>
        </p:spPr>
        <p:txBody>
          <a:bodyPr/>
          <a:lstStyle/>
          <a:p>
            <a:r>
              <a:rPr lang="en-US" dirty="0" smtClean="0"/>
              <a:t>OWP Teacher Conference</a:t>
            </a:r>
          </a:p>
          <a:p>
            <a:r>
              <a:rPr lang="en-US" dirty="0" smtClean="0"/>
              <a:t>9.13.14</a:t>
            </a:r>
          </a:p>
          <a:p>
            <a:endParaRPr lang="en-US" dirty="0"/>
          </a:p>
        </p:txBody>
      </p:sp>
      <p:pic>
        <p:nvPicPr>
          <p:cNvPr id="4" name="Picture 3" descr="Screen Shot 2014-09-11 at 9.25.0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49" y="3027839"/>
            <a:ext cx="2804902" cy="3410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546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Reading Like a Reader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5" name="Picture 4" descr="Screen Shot 2014-09-12 at 1.03.41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b="4370"/>
          <a:stretch/>
        </p:blipFill>
        <p:spPr>
          <a:xfrm>
            <a:off x="1499817" y="1545117"/>
            <a:ext cx="4112994" cy="2729647"/>
          </a:xfrm>
          <a:prstGeom prst="rect">
            <a:avLst/>
          </a:prstGeom>
        </p:spPr>
      </p:pic>
      <p:pic>
        <p:nvPicPr>
          <p:cNvPr id="6" name="Picture 5" descr="Screen Shot 2014-09-12 at 1.03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7400">
            <a:off x="5897767" y="3089704"/>
            <a:ext cx="2552700" cy="2159000"/>
          </a:xfrm>
          <a:prstGeom prst="rect">
            <a:avLst/>
          </a:prstGeom>
        </p:spPr>
      </p:pic>
      <p:pic>
        <p:nvPicPr>
          <p:cNvPr id="7" name="Picture 6" descr="Screen Shot 2014-09-12 at 1.11.27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8" t="6917" r="7050" b="12124"/>
          <a:stretch/>
        </p:blipFill>
        <p:spPr>
          <a:xfrm rot="21444209">
            <a:off x="918511" y="4654608"/>
            <a:ext cx="4297723" cy="196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9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So, what’s an </a:t>
            </a:r>
            <a:r>
              <a:rPr lang="en-US" dirty="0" err="1" smtClean="0"/>
              <a:t>infographic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5" name="Picture 4" descr="Screen Shot 2014-09-11 at 9.00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98971"/>
            <a:ext cx="3414123" cy="4465213"/>
          </a:xfrm>
          <a:prstGeom prst="rect">
            <a:avLst/>
          </a:prstGeom>
        </p:spPr>
      </p:pic>
      <p:pic>
        <p:nvPicPr>
          <p:cNvPr id="6" name="Picture 5" descr="Screen Shot 2014-09-11 at 9.01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706" y="2874777"/>
            <a:ext cx="4169593" cy="30958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14232" y="1891359"/>
            <a:ext cx="489872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halkduster"/>
                <a:cs typeface="Chalkduster"/>
              </a:rPr>
              <a:t>Define together…</a:t>
            </a:r>
            <a:endParaRPr lang="en-US" sz="3200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139082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Read Like a Writer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177851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What Do We Notice?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798637"/>
            <a:ext cx="8229600" cy="1778510"/>
          </a:xfrm>
          <a:prstGeom prst="rect">
            <a:avLst/>
          </a:prstGeom>
        </p:spPr>
        <p:txBody>
          <a:bodyPr>
            <a:normAutofit/>
          </a:bodyPr>
          <a:lstStyle>
            <a:lvl1pPr marL="292100" indent="-292100" algn="l" rtl="0" eaLnBrk="1" latinLnBrk="0" hangingPunct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rtl="0" eaLnBrk="1" latinLnBrk="0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192024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endParaRPr lang="en-US" dirty="0" smtClean="0"/>
          </a:p>
          <a:p>
            <a:pPr marL="0" indent="0">
              <a:buFont typeface="Wingdings 2"/>
              <a:buNone/>
            </a:pPr>
            <a:endParaRPr lang="en-US" dirty="0" smtClean="0"/>
          </a:p>
          <a:p>
            <a:pPr marL="0" indent="0">
              <a:buFont typeface="Wingdings 2"/>
              <a:buNone/>
            </a:pPr>
            <a:endParaRPr lang="en-US" dirty="0" smtClean="0"/>
          </a:p>
          <a:p>
            <a:pPr marL="0" indent="0">
              <a:buFont typeface="Wingdings 2"/>
              <a:buNone/>
            </a:pP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4037638"/>
            <a:ext cx="8229600" cy="1778510"/>
          </a:xfrm>
          <a:prstGeom prst="rect">
            <a:avLst/>
          </a:prstGeom>
        </p:spPr>
        <p:txBody>
          <a:bodyPr>
            <a:normAutofit/>
          </a:bodyPr>
          <a:lstStyle>
            <a:lvl1pPr marL="292100" indent="-292100" algn="l" rtl="0" eaLnBrk="1" latinLnBrk="0" hangingPunct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rtl="0" eaLnBrk="1" latinLnBrk="0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192024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>
              <a:buFont typeface="Wingdings 2"/>
              <a:buNone/>
            </a:pPr>
            <a:endParaRPr lang="en-US" dirty="0" smtClean="0"/>
          </a:p>
          <a:p>
            <a:pPr marL="0" indent="0">
              <a:buFont typeface="Wingdings 2"/>
              <a:buNone/>
            </a:pPr>
            <a:endParaRPr lang="en-US" dirty="0" smtClean="0"/>
          </a:p>
          <a:p>
            <a:pPr marL="0" indent="0">
              <a:buFont typeface="Wingdings 2"/>
              <a:buNone/>
            </a:pPr>
            <a:endParaRPr lang="en-US" dirty="0" smtClean="0"/>
          </a:p>
          <a:p>
            <a:pPr marL="0" indent="0">
              <a:buFont typeface="Wingdings 2"/>
              <a:buNone/>
            </a:pPr>
            <a:endParaRPr lang="en-US" dirty="0" smtClean="0"/>
          </a:p>
          <a:p>
            <a:pPr marL="0" indent="0">
              <a:buFont typeface="Wingdings 2"/>
              <a:buNone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665867"/>
              </p:ext>
            </p:extLst>
          </p:nvPr>
        </p:nvGraphicFramePr>
        <p:xfrm>
          <a:off x="1365245" y="3852218"/>
          <a:ext cx="6096000" cy="2781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278181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Must Have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Could Have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3706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Try It!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347381"/>
              </p:ext>
            </p:extLst>
          </p:nvPr>
        </p:nvGraphicFramePr>
        <p:xfrm>
          <a:off x="1524000" y="1769075"/>
          <a:ext cx="6096000" cy="44896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2244817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Facts</a:t>
                      </a:r>
                    </a:p>
                    <a:p>
                      <a:pPr algn="ctr"/>
                      <a:endParaRPr lang="en-US" sz="3200" dirty="0" smtClean="0"/>
                    </a:p>
                    <a:p>
                      <a:pPr algn="ctr"/>
                      <a:endParaRPr lang="en-US" sz="3200" dirty="0" smtClean="0"/>
                    </a:p>
                    <a:p>
                      <a:pPr algn="ctr"/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Amounts</a:t>
                      </a:r>
                      <a:endParaRPr lang="en-US" sz="3200" dirty="0"/>
                    </a:p>
                  </a:txBody>
                  <a:tcPr/>
                </a:tc>
              </a:tr>
              <a:tr h="2244817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Dates</a:t>
                      </a:r>
                    </a:p>
                    <a:p>
                      <a:pPr algn="ctr"/>
                      <a:endParaRPr lang="en-US" sz="3200" dirty="0" smtClean="0"/>
                    </a:p>
                    <a:p>
                      <a:pPr algn="ctr"/>
                      <a:endParaRPr lang="en-US" sz="3200" dirty="0" smtClean="0"/>
                    </a:p>
                    <a:p>
                      <a:pPr algn="ctr"/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Statistics</a:t>
                      </a:r>
                    </a:p>
                    <a:p>
                      <a:pPr algn="ctr"/>
                      <a:endParaRPr lang="en-US" sz="3200" dirty="0" smtClean="0"/>
                    </a:p>
                    <a:p>
                      <a:pPr algn="ctr"/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850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To Find: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Best </a:t>
            </a:r>
            <a:r>
              <a:rPr lang="en-US" dirty="0" smtClean="0">
                <a:hlinkClick r:id="rId2"/>
              </a:rPr>
              <a:t>American </a:t>
            </a:r>
            <a:r>
              <a:rPr lang="en-US" dirty="0" err="1" smtClean="0">
                <a:hlinkClick r:id="rId2"/>
              </a:rPr>
              <a:t>Infographics</a:t>
            </a:r>
            <a:r>
              <a:rPr lang="en-US" dirty="0" smtClean="0">
                <a:hlinkClick r:id="rId2"/>
              </a:rPr>
              <a:t> 2013</a:t>
            </a:r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Time</a:t>
            </a:r>
            <a:r>
              <a:rPr lang="en-US" dirty="0" smtClean="0"/>
              <a:t> </a:t>
            </a:r>
            <a:r>
              <a:rPr lang="en-US" dirty="0" smtClean="0"/>
              <a:t>magazine</a:t>
            </a:r>
          </a:p>
          <a:p>
            <a:pPr marL="0" indent="0">
              <a:buNone/>
            </a:pPr>
            <a:r>
              <a:rPr lang="en-US" i="1" dirty="0" smtClean="0"/>
              <a:t>Scholastic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Pinterest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To Make: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Piktochart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Visual.ly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093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Foundry.thmx</Template>
  <TotalTime>432</TotalTime>
  <Words>59</Words>
  <Application>Microsoft Macintosh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Foundry</vt:lpstr>
      <vt:lpstr>Reading and Writing with Infographics</vt:lpstr>
      <vt:lpstr>Reading Like a Reader</vt:lpstr>
      <vt:lpstr>So, what’s an infographic?</vt:lpstr>
      <vt:lpstr>Read Like a Writer</vt:lpstr>
      <vt:lpstr>Try It!</vt:lpstr>
      <vt:lpstr>Resources</vt:lpstr>
    </vt:vector>
  </TitlesOfParts>
  <Company>Ohio Writing Project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and Writing with Infographics</dc:title>
  <dc:creator>Angela Faulhaber</dc:creator>
  <cp:lastModifiedBy>Angela Faulhaber</cp:lastModifiedBy>
  <cp:revision>10</cp:revision>
  <dcterms:created xsi:type="dcterms:W3CDTF">2014-09-12T16:45:58Z</dcterms:created>
  <dcterms:modified xsi:type="dcterms:W3CDTF">2014-09-13T00:12:23Z</dcterms:modified>
</cp:coreProperties>
</file>